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5" r:id="rId9"/>
    <p:sldId id="259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82D1-FBA2-48A1-A02A-4DD8400F6BB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CC7A-EF2A-4019-917B-9CBEF2D9B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4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CC7A-EF2A-4019-917B-9CBEF2D9BF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14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487D56-EE42-4305-8605-B0A34CBA5CB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42CEBF8-3893-4DF2-97EB-2E543E47E3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«К </a:t>
            </a:r>
            <a:r>
              <a:rPr lang="ru-RU" i="1" dirty="0"/>
              <a:t>входящему Дом поворачивается острым углом. Это угол, об который разбиваешься до крови. Потом можно </a:t>
            </a:r>
            <a:r>
              <a:rPr lang="ru-RU" i="1" dirty="0" smtClean="0"/>
              <a:t>войти».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00808"/>
            <a:ext cx="6624736" cy="1693168"/>
          </a:xfrm>
        </p:spPr>
        <p:txBody>
          <a:bodyPr/>
          <a:lstStyle/>
          <a:p>
            <a:r>
              <a:rPr lang="ru-RU" dirty="0"/>
              <a:t>Мариам Петросян «Дом, в котором…»</a:t>
            </a:r>
          </a:p>
        </p:txBody>
      </p:sp>
    </p:spTree>
    <p:extLst>
      <p:ext uri="{BB962C8B-B14F-4D97-AF65-F5344CB8AC3E}">
        <p14:creationId xmlns:p14="http://schemas.microsoft.com/office/powerpoint/2010/main" xmlns="" val="27015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Однако…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через </a:t>
            </a:r>
            <a:r>
              <a:rPr lang="ru-RU" dirty="0"/>
              <a:t>пять лет в свет вышло второе произведение под названием «Сказка про собаку, которая умела летать». Мариам объявила, что </a:t>
            </a:r>
            <a:r>
              <a:rPr lang="ru-RU" dirty="0" smtClean="0"/>
              <a:t>не намерена </a:t>
            </a:r>
            <a:r>
              <a:rPr lang="ru-RU" dirty="0"/>
              <a:t>пренебрегать заявлением о том, что она более не сочинит ни одного романа. Отчасти автор сдержала своё обещание – авторство «Сказки» женщина присвоила одной из своих подруг и автору идеи произведения по совместительству </a:t>
            </a:r>
            <a:r>
              <a:rPr lang="ru-RU" dirty="0" err="1"/>
              <a:t>Наире</a:t>
            </a:r>
            <a:r>
              <a:rPr lang="ru-RU" dirty="0"/>
              <a:t> </a:t>
            </a:r>
            <a:r>
              <a:rPr lang="ru-RU" dirty="0" err="1"/>
              <a:t>Мурьян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76672"/>
            <a:ext cx="4086783" cy="5619328"/>
          </a:xfrm>
        </p:spPr>
      </p:pic>
    </p:spTree>
    <p:extLst>
      <p:ext uri="{BB962C8B-B14F-4D97-AF65-F5344CB8AC3E}">
        <p14:creationId xmlns:p14="http://schemas.microsoft.com/office/powerpoint/2010/main" xmlns="" val="25327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r"/>
            <a:r>
              <a:rPr lang="ru-RU" dirty="0"/>
              <a:t>Точно ли это конец?..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5" r="11941"/>
          <a:stretch/>
        </p:blipFill>
        <p:spPr>
          <a:xfrm>
            <a:off x="251519" y="1052736"/>
            <a:ext cx="4512485" cy="379869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4973112"/>
            <a:ext cx="4208144" cy="1696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интервью порталу «Армянский музей Москвы и культуры наций» от 24 декабря 2018 года Мариам Петросян сказала следующее о новой книге: 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4005" y="2564904"/>
            <a:ext cx="4341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i="1" dirty="0"/>
              <a:t>Что-то уже есть… но когда будет, совершенно затрудняюсь сказать. Очень тяжело идет. По своему характеру я могу писать в двух вариантах – при наличии вдохновения или по принуждению. К счастью или к несчастью, меня никто не принуждает, а вдохновение особо не топчется вблизи меня. Может быть, эту книгу можно закончить очень быстро, или она никогда не напишется…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5674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568"/>
            <a:ext cx="8229600" cy="931168"/>
          </a:xfrm>
        </p:spPr>
        <p:txBody>
          <a:bodyPr/>
          <a:lstStyle/>
          <a:p>
            <a:r>
              <a:rPr lang="ru-RU" dirty="0" smtClean="0"/>
              <a:t>И снова к «Дому, в котором…»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464496" cy="4932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«Моя </a:t>
            </a:r>
            <a:r>
              <a:rPr lang="ru-RU" sz="2000" i="1" dirty="0"/>
              <a:t>книга о том, как страшно становиться взрослой, когда серость и быт тебя съедают и жизнь заканчивается. Это страх перед смертью, перед переходом в иное состояние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 marL="0" indent="0">
              <a:buNone/>
            </a:pPr>
            <a:r>
              <a:rPr lang="ru-RU" sz="2000" i="1" dirty="0"/>
              <a:t>Когда я начала писать книгу, это был страх перед взрослением. За эти годы я успела не только повзрослеть, но даже почти состариться. Ближе к </a:t>
            </a:r>
            <a:r>
              <a:rPr lang="ru-RU" sz="2000" i="1" dirty="0" smtClean="0"/>
              <a:t>концу написания </a:t>
            </a:r>
            <a:r>
              <a:rPr lang="ru-RU" sz="2000" i="1" dirty="0"/>
              <a:t>книги все это уже потеряло свою актуальность и акценты немного </a:t>
            </a:r>
            <a:r>
              <a:rPr lang="ru-RU" sz="2000" i="1" dirty="0" smtClean="0"/>
              <a:t>сместились»</a:t>
            </a:r>
            <a:endParaRPr lang="ru-RU" sz="20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24744"/>
            <a:ext cx="3593157" cy="5395005"/>
          </a:xfrm>
        </p:spPr>
      </p:pic>
    </p:spTree>
    <p:extLst>
      <p:ext uri="{BB962C8B-B14F-4D97-AF65-F5344CB8AC3E}">
        <p14:creationId xmlns:p14="http://schemas.microsoft.com/office/powerpoint/2010/main" xmlns="" val="32746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3624"/>
            <a:ext cx="8229600" cy="828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пришли образы «Дома…»?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697"/>
          <a:stretch/>
        </p:blipFill>
        <p:spPr>
          <a:xfrm>
            <a:off x="0" y="1309940"/>
            <a:ext cx="3960440" cy="55480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764704"/>
            <a:ext cx="5148064" cy="2520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«Из других историй. Есть истории, которые я писала для своего удовольствия, они не имеют ни конца, ни начала. Это наподобие середины книги. И вот я вытащила как-то эти «середины». Из всего мне понравился набросок о том, как человек идет по коридору, то ли он видит сон, то ли это галлюцинация или он шизофреник. Мне приглянулся этот текст, отталкиваясь от этого, я решила, что попробую написать </a:t>
            </a:r>
            <a:r>
              <a:rPr lang="ru-RU" i="1" dirty="0" smtClean="0"/>
              <a:t>ещё».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000"/>
          <a:stretch/>
        </p:blipFill>
        <p:spPr>
          <a:xfrm>
            <a:off x="3991953" y="3041458"/>
            <a:ext cx="4108439" cy="38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1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dirty="0"/>
              <a:t>Так о чём же всё-таки «Дом, в котором…»?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968552" cy="2448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Дом – это школа-интернат для детей-инвалидов. Часть его воспитанников – это люди с очевидными физическими проблемами: слепые, безрукие, потерявшие ноги, разделённые сиамские близнецы и так далее. Другая часть – дети с ментальными отклонениями, или же те, кого их родители считают таковыми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53845"/>
            <a:ext cx="5120210" cy="3804155"/>
          </a:xfrm>
        </p:spPr>
      </p:pic>
      <p:sp>
        <p:nvSpPr>
          <p:cNvPr id="6" name="Прямоугольник 5"/>
          <p:cNvSpPr/>
          <p:nvPr/>
        </p:nvSpPr>
        <p:spPr>
          <a:xfrm>
            <a:off x="5436096" y="1628800"/>
            <a:ext cx="36966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Обитатели Дома делятся на определённые </a:t>
            </a:r>
            <a:r>
              <a:rPr lang="ru-RU" sz="2000" dirty="0" smtClean="0"/>
              <a:t>группы. Каждому </a:t>
            </a:r>
            <a:r>
              <a:rPr lang="ru-RU" sz="2000" dirty="0"/>
              <a:t>дают прозвище, по именам друг к другу не обращаются. Кроме комнат в Доме существуют ещё несколько внутренних групп. </a:t>
            </a:r>
            <a:r>
              <a:rPr lang="ru-RU" sz="2000" dirty="0" err="1"/>
              <a:t>Бандерлоги</a:t>
            </a:r>
            <a:r>
              <a:rPr lang="ru-RU" sz="2000" dirty="0"/>
              <a:t> (или просто «</a:t>
            </a:r>
            <a:r>
              <a:rPr lang="ru-RU" sz="2000" dirty="0" err="1"/>
              <a:t>логи</a:t>
            </a:r>
            <a:r>
              <a:rPr lang="ru-RU" sz="2000" dirty="0"/>
              <a:t>») и «Летуны». Особняком стоят девушки. Собственно, взаимодействие всех этих групп, людей и пространств и составляет </a:t>
            </a:r>
            <a:r>
              <a:rPr lang="ru-RU" sz="2000" dirty="0" smtClean="0"/>
              <a:t>роман.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193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16791"/>
            <a:ext cx="5328592" cy="34282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 «Дома, </a:t>
            </a:r>
            <a:r>
              <a:rPr lang="ru-RU" dirty="0" smtClean="0"/>
              <a:t>в котором</a:t>
            </a:r>
            <a:r>
              <a:rPr lang="ru-RU" dirty="0"/>
              <a:t>…» нет сквозного сюжета, даже формально – нам просто рассказывают про последний год перед выпуском очередной группы. «Школьный» элемент на сюжет практически не влияет – нам не описывают ни одного урока. С другой стороны, вряд ли в подобных местах уроки сильно волнуют воспитанников. Вместо этого они заняты тем, что выстраивают жизнь в собственном маленьком мире.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562" y="-27384"/>
            <a:ext cx="3259893" cy="4572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82269"/>
            <a:ext cx="2376264" cy="3394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5322" y="4308020"/>
            <a:ext cx="5040560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461025"/>
            <a:ext cx="2411631" cy="341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8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499992" y="3717032"/>
            <a:ext cx="4059936" cy="2939702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Дом, в котором…» — первая книга писательницы. С момента начала работы над ней в 1991 году, до публикации книги в 2009 прошло около 18 лет. О ней заговорили сразу после того как книга увидела свет и вскоре роман принёс автору «Русскую премию».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21076" y="313152"/>
            <a:ext cx="3817106" cy="6284200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Мария Сергеевна  Петросян </a:t>
            </a:r>
            <a:r>
              <a:rPr lang="ru-RU" sz="2000" dirty="0" smtClean="0"/>
              <a:t>родилась </a:t>
            </a:r>
            <a:r>
              <a:rPr lang="ru-RU" sz="2000" dirty="0"/>
              <a:t>в армянском городе Ереване 10 августа </a:t>
            </a:r>
            <a:r>
              <a:rPr lang="ru-RU" sz="2000" dirty="0" smtClean="0"/>
              <a:t>1969-го.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конце 1980-х </a:t>
            </a:r>
            <a:r>
              <a:rPr lang="ru-RU" sz="2000" dirty="0" smtClean="0"/>
              <a:t>годов </a:t>
            </a:r>
            <a:r>
              <a:rPr lang="ru-RU" sz="2000" dirty="0"/>
              <a:t>завершила образование в художественном училище, став дипломированным </a:t>
            </a:r>
            <a:r>
              <a:rPr lang="ru-RU" sz="2000" dirty="0" smtClean="0"/>
              <a:t>художником-оформителем.</a:t>
            </a:r>
          </a:p>
          <a:p>
            <a:r>
              <a:rPr lang="ru-RU" sz="2000" dirty="0" smtClean="0"/>
              <a:t>Спустя </a:t>
            </a:r>
            <a:r>
              <a:rPr lang="ru-RU" sz="2000" dirty="0"/>
              <a:t>год </a:t>
            </a:r>
            <a:r>
              <a:rPr lang="ru-RU" sz="2000" dirty="0" smtClean="0"/>
              <a:t>её пригласили </a:t>
            </a:r>
            <a:r>
              <a:rPr lang="ru-RU" sz="2000" dirty="0"/>
              <a:t>на работу в киностудию художественных фильмов «</a:t>
            </a:r>
            <a:r>
              <a:rPr lang="ru-RU" sz="2000" dirty="0" err="1"/>
              <a:t>Арменфильм</a:t>
            </a:r>
            <a:r>
              <a:rPr lang="ru-RU" sz="2000" dirty="0" smtClean="0"/>
              <a:t>».</a:t>
            </a:r>
          </a:p>
          <a:p>
            <a:r>
              <a:rPr lang="ru-RU" sz="2000" dirty="0"/>
              <a:t>В начале следующего десятилетия Петросян перебралась в </a:t>
            </a:r>
            <a:r>
              <a:rPr lang="ru-RU" sz="2000" dirty="0" smtClean="0"/>
              <a:t>Москву. </a:t>
            </a:r>
            <a:r>
              <a:rPr lang="ru-RU" sz="2000" dirty="0"/>
              <a:t>Вплоть до 1995-го </a:t>
            </a:r>
            <a:r>
              <a:rPr lang="ru-RU" sz="2000" dirty="0" smtClean="0"/>
              <a:t>сотрудничала </a:t>
            </a:r>
            <a:r>
              <a:rPr lang="ru-RU" sz="2000" dirty="0"/>
              <a:t>со студией «</a:t>
            </a:r>
            <a:r>
              <a:rPr lang="ru-RU" sz="2000" dirty="0" err="1"/>
              <a:t>Союзмультфильм</a:t>
            </a:r>
            <a:r>
              <a:rPr lang="ru-RU" sz="2000" dirty="0" smtClean="0"/>
              <a:t>».</a:t>
            </a:r>
          </a:p>
          <a:p>
            <a:r>
              <a:rPr lang="ru-RU" sz="2000" dirty="0"/>
              <a:t>В 1995 году вернулась на «</a:t>
            </a:r>
            <a:r>
              <a:rPr lang="ru-RU" sz="2000" dirty="0" err="1"/>
              <a:t>Арменфильм</a:t>
            </a:r>
            <a:r>
              <a:rPr lang="ru-RU" sz="2000" dirty="0"/>
              <a:t>», где и работала до 2000 года.</a:t>
            </a:r>
          </a:p>
          <a:p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181" y="116632"/>
            <a:ext cx="50765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7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Из истории создания романа «Дом, в котором»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44698"/>
            <a:ext cx="4032448" cy="58250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424168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Над </a:t>
            </a:r>
            <a:r>
              <a:rPr lang="ru-RU" dirty="0" smtClean="0"/>
              <a:t>романом Петросян </a:t>
            </a:r>
            <a:r>
              <a:rPr lang="ru-RU" dirty="0"/>
              <a:t>корпела в общей сложности около 20 лет с небольшими перерывами. Первая глава «Дома, в котором…» </a:t>
            </a:r>
            <a:r>
              <a:rPr lang="ru-RU" dirty="0" smtClean="0"/>
              <a:t>была завершена </a:t>
            </a:r>
            <a:r>
              <a:rPr lang="ru-RU" dirty="0"/>
              <a:t>в 1991 году, однако идея произведения и описанные в нём персонажи возникли в голове женщины гораздо раньше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оман</a:t>
            </a:r>
            <a:r>
              <a:rPr lang="ru-RU" dirty="0"/>
              <a:t>, который мы называем «Дом, в котором…» – на самом деле, лишь малая часть огромного текста, созданного Петросян за десятилетия, с 1991 по 2009 годы. По сути дела, редактура тут была не менее важна, чем написание – если бы Петросян выбрала другие отрывки, мы получили бы совершенно другую книгу, с иной концепцией и историей.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1661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50" y="1"/>
            <a:ext cx="3391653" cy="42930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4797152"/>
            <a:ext cx="8621636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/>
              <a:t>«Когда я ее писала, я писала для себя. Я не видела перед собой своих читателей. Теперь, когда эта книга обрела стольких читателей, я не могу больше писать для себя, потому что я понимаю, что все, что я напишу, будет прочитано. А писать для читателей я не могу».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447" y="27353"/>
            <a:ext cx="3085569" cy="4705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1016" y="31545"/>
            <a:ext cx="2735185" cy="41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4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названии…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330824" cy="3387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Окончательное </a:t>
            </a:r>
            <a:r>
              <a:rPr lang="ru-RU" dirty="0"/>
              <a:t>название придумала вообще не автор – когда она отправляла рукопись редактору, в названии стояло «Дом, который», что ассоциировалось у писательницы с «Домом, который построил Джек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48680"/>
            <a:ext cx="3872508" cy="5715822"/>
          </a:xfrm>
        </p:spPr>
      </p:pic>
    </p:spTree>
    <p:extLst>
      <p:ext uri="{BB962C8B-B14F-4D97-AF65-F5344CB8AC3E}">
        <p14:creationId xmlns:p14="http://schemas.microsoft.com/office/powerpoint/2010/main" xmlns="" val="2890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058" y="5445224"/>
            <a:ext cx="5328592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и</a:t>
            </a:r>
            <a:r>
              <a:rPr lang="ru-RU" i="1" dirty="0" smtClean="0"/>
              <a:t>ллюстрации к роману, выполненные самой Мариам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26" b="16597"/>
          <a:stretch/>
        </p:blipFill>
        <p:spPr>
          <a:xfrm>
            <a:off x="3131840" y="-1"/>
            <a:ext cx="3520346" cy="448139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850" y="-1"/>
            <a:ext cx="2758150" cy="38020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" y="0"/>
            <a:ext cx="3301026" cy="44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9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04663"/>
            <a:ext cx="5832648" cy="3024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«Дом </a:t>
            </a:r>
            <a:r>
              <a:rPr lang="ru-RU" i="1" dirty="0"/>
              <a:t>требует трепетного отношения. Тайны. Почтения и </a:t>
            </a:r>
            <a:r>
              <a:rPr lang="ru-RU" i="1" dirty="0" smtClean="0"/>
              <a:t>благоволения. Он </a:t>
            </a:r>
            <a:r>
              <a:rPr lang="ru-RU" i="1" dirty="0"/>
              <a:t>принимает или не принимает, одаряет или грабит, подсовывает </a:t>
            </a:r>
            <a:r>
              <a:rPr lang="ru-RU" i="1" dirty="0" smtClean="0"/>
              <a:t>сказку или </a:t>
            </a:r>
            <a:r>
              <a:rPr lang="ru-RU" i="1" dirty="0"/>
              <a:t>кошмар, убивает, старит, дает крылья… это могущественное </a:t>
            </a:r>
            <a:r>
              <a:rPr lang="ru-RU" i="1" dirty="0" smtClean="0"/>
              <a:t>божество, и </a:t>
            </a:r>
            <a:r>
              <a:rPr lang="ru-RU" i="1" dirty="0"/>
              <a:t>если оно чего-то не любит, так это когда его пытаются упростить </a:t>
            </a:r>
            <a:r>
              <a:rPr lang="ru-RU" i="1" dirty="0" smtClean="0"/>
              <a:t>словами».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555"/>
            <a:ext cx="4008318" cy="2836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78977"/>
            <a:ext cx="2532580" cy="349106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8" t="5446" r="5741" b="7385"/>
          <a:stretch/>
        </p:blipFill>
        <p:spPr>
          <a:xfrm>
            <a:off x="6312492" y="2976586"/>
            <a:ext cx="2824256" cy="39011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00" t="5597" b="36435"/>
          <a:stretch/>
        </p:blipFill>
        <p:spPr>
          <a:xfrm>
            <a:off x="6173479" y="24586"/>
            <a:ext cx="2970521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3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Русская премия – победитель в номинации «Крупная проза» (2009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Портал» – победитель в номинации «Открытие себя» (2010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Странник» – победитель в номинации «Необычная идея» (2010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 smtClean="0"/>
              <a:t>Звёздный </a:t>
            </a:r>
            <a:r>
              <a:rPr lang="ru-RU" dirty="0"/>
              <a:t>мост – Серебряный кадуцей в номинации «Дебютные книги» (2010).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Мариам Петросян – автор одной книги?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4744"/>
            <a:ext cx="3703268" cy="51845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3429000"/>
            <a:ext cx="4059936" cy="295232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«Я </a:t>
            </a:r>
            <a:r>
              <a:rPr lang="ru-RU" i="1" dirty="0"/>
              <a:t>не писатель, написавший свою первую книгу. Эта книга – единственная, которую я написала. Больше я писать не </a:t>
            </a:r>
            <a:r>
              <a:rPr lang="ru-RU" i="1" dirty="0" smtClean="0"/>
              <a:t>буду».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7065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</TotalTime>
  <Words>1041</Words>
  <Application>Microsoft Office PowerPoint</Application>
  <PresentationFormat>Экран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Мариам Петросян «Дом, в котором…»</vt:lpstr>
      <vt:lpstr>Слайд 2</vt:lpstr>
      <vt:lpstr>Из истории создания романа «Дом, в котором»</vt:lpstr>
      <vt:lpstr>Слайд 4</vt:lpstr>
      <vt:lpstr>О названии…</vt:lpstr>
      <vt:lpstr>Слайд 6</vt:lpstr>
      <vt:lpstr>Слайд 7</vt:lpstr>
      <vt:lpstr>Награды:</vt:lpstr>
      <vt:lpstr>Мариам Петросян – автор одной книги?</vt:lpstr>
      <vt:lpstr>Однако…</vt:lpstr>
      <vt:lpstr>Точно ли это конец?..</vt:lpstr>
      <vt:lpstr>И снова к «Дому, в котором…»</vt:lpstr>
      <vt:lpstr>Как пришли образы «Дома…»?</vt:lpstr>
      <vt:lpstr>Так о чём же всё-таки «Дом, в котором…»?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Мариам Петросян «Дом, в котором…»</dc:title>
  <dc:creator>Acer</dc:creator>
  <cp:lastModifiedBy>Юрий</cp:lastModifiedBy>
  <cp:revision>14</cp:revision>
  <dcterms:created xsi:type="dcterms:W3CDTF">2020-04-05T04:11:55Z</dcterms:created>
  <dcterms:modified xsi:type="dcterms:W3CDTF">2020-04-06T11:03:10Z</dcterms:modified>
</cp:coreProperties>
</file>